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"/>
  </p:notesMasterIdLst>
  <p:sldIdLst>
    <p:sldId id="258" r:id="rId2"/>
    <p:sldId id="261" r:id="rId3"/>
    <p:sldId id="262" r:id="rId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Office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004070"/>
    <a:srgbClr val="00AC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095"/>
    <p:restoredTop sz="94723"/>
  </p:normalViewPr>
  <p:slideViewPr>
    <p:cSldViewPr snapToGrid="0" snapToObjects="1">
      <p:cViewPr varScale="1">
        <p:scale>
          <a:sx n="73" d="100"/>
          <a:sy n="73" d="100"/>
        </p:scale>
        <p:origin x="84" y="1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commentAuthors" Target="commentAuthors.xml"/><Relationship Id="rId5" Type="http://schemas.openxmlformats.org/officeDocument/2006/relationships/notesMaster" Target="notesMasters/notesMaster1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1C89B6-0167-0549-A9D3-815C20C90D38}" type="datetimeFigureOut">
              <a:rPr lang="en-US" smtClean="0"/>
              <a:t>2/19/2019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430F75-B5EC-044F-A636-30352D0A13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837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1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1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10" Type="http://schemas.openxmlformats.org/officeDocument/2006/relationships/image" Target="../media/image18.png"/><Relationship Id="rId4" Type="http://schemas.openxmlformats.org/officeDocument/2006/relationships/image" Target="../media/image5.png"/><Relationship Id="rId9" Type="http://schemas.openxmlformats.org/officeDocument/2006/relationships/image" Target="../media/image17.png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10" Type="http://schemas.openxmlformats.org/officeDocument/2006/relationships/image" Target="../media/image18.png"/><Relationship Id="rId4" Type="http://schemas.openxmlformats.org/officeDocument/2006/relationships/image" Target="../media/image5.png"/><Relationship Id="rId9" Type="http://schemas.openxmlformats.org/officeDocument/2006/relationships/image" Target="../media/image1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NM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6" name="Picture 25"/>
          <p:cNvPicPr>
            <a:picLocks noChangeAspect="1"/>
          </p:cNvPicPr>
          <p:nvPr userDrawn="1"/>
        </p:nvPicPr>
        <p:blipFill rotWithShape="1">
          <a:blip r:embed="rId2" cstate="email">
            <a:alphaModFix amt="3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144376"/>
            <a:ext cx="7565572" cy="5427879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>
          <a:xfrm>
            <a:off x="1" y="1228439"/>
            <a:ext cx="12192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 userDrawn="1"/>
        </p:nvSpPr>
        <p:spPr>
          <a:xfrm>
            <a:off x="7565572" y="0"/>
            <a:ext cx="2623459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7681" y="1228439"/>
            <a:ext cx="6190211" cy="1690255"/>
          </a:xfrm>
        </p:spPr>
        <p:txBody>
          <a:bodyPr anchor="ctr">
            <a:normAutofit/>
          </a:bodyPr>
          <a:lstStyle>
            <a:lvl1pPr algn="l">
              <a:lnSpc>
                <a:spcPts val="3700"/>
              </a:lnSpc>
              <a:defRPr sz="3600" spc="31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00412" y="5306898"/>
            <a:ext cx="6261331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457178" indent="0" algn="ctr">
              <a:buNone/>
              <a:defRPr sz="2400"/>
            </a:lvl2pPr>
            <a:lvl3pPr marL="914354" indent="0" algn="ctr">
              <a:buNone/>
              <a:defRPr sz="2400"/>
            </a:lvl3pPr>
            <a:lvl4pPr marL="1371532" indent="0" algn="ctr">
              <a:buNone/>
              <a:defRPr sz="2000"/>
            </a:lvl4pPr>
            <a:lvl5pPr marL="1828709" indent="0" algn="ctr">
              <a:buNone/>
              <a:defRPr sz="2000"/>
            </a:lvl5pPr>
            <a:lvl6pPr marL="2285886" indent="0" algn="ctr">
              <a:buNone/>
              <a:defRPr sz="2000"/>
            </a:lvl6pPr>
            <a:lvl7pPr marL="2743062" indent="0" algn="ctr">
              <a:buNone/>
              <a:defRPr sz="2000"/>
            </a:lvl7pPr>
            <a:lvl8pPr marL="3200240" indent="0" algn="ctr">
              <a:buNone/>
              <a:defRPr sz="2000"/>
            </a:lvl8pPr>
            <a:lvl9pPr marL="3657418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951" y="6488664"/>
            <a:ext cx="724296" cy="365125"/>
          </a:xfrm>
        </p:spPr>
        <p:txBody>
          <a:bodyPr/>
          <a:lstStyle/>
          <a:p>
            <a:fld id="{BD401753-24C1-CD4E-BD1A-E1FE126B76E2}" type="datetime1">
              <a:rPr lang="en-US" smtClean="0"/>
              <a:t>2/19/2019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565572" y="6488664"/>
            <a:ext cx="262345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511125" y="6459788"/>
            <a:ext cx="419397" cy="365125"/>
          </a:xfrm>
        </p:spPr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4288" r="-3731"/>
          <a:stretch/>
        </p:blipFill>
        <p:spPr>
          <a:xfrm>
            <a:off x="8003737" y="282288"/>
            <a:ext cx="1834523" cy="710418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1" y="1228439"/>
            <a:ext cx="203131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 userDrawn="1"/>
        </p:nvSpPr>
        <p:spPr>
          <a:xfrm>
            <a:off x="789245" y="2915627"/>
            <a:ext cx="2037083" cy="905163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6" name="Rectangle 15"/>
          <p:cNvSpPr/>
          <p:nvPr userDrawn="1"/>
        </p:nvSpPr>
        <p:spPr>
          <a:xfrm>
            <a:off x="2865811" y="2915627"/>
            <a:ext cx="1345972" cy="905163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7" name="Rectangle 16"/>
          <p:cNvSpPr/>
          <p:nvPr userDrawn="1"/>
        </p:nvSpPr>
        <p:spPr>
          <a:xfrm>
            <a:off x="4251265" y="2915627"/>
            <a:ext cx="3314307" cy="905163"/>
          </a:xfrm>
          <a:prstGeom prst="rect">
            <a:avLst/>
          </a:pr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8" name="Rectangle 17"/>
          <p:cNvSpPr/>
          <p:nvPr userDrawn="1"/>
        </p:nvSpPr>
        <p:spPr>
          <a:xfrm>
            <a:off x="7565572" y="1363919"/>
            <a:ext cx="2623459" cy="1421017"/>
          </a:xfrm>
          <a:prstGeom prst="rect">
            <a:avLst/>
          </a:prstGeom>
          <a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9" name="TextBox 18"/>
          <p:cNvSpPr txBox="1"/>
          <p:nvPr userDrawn="1"/>
        </p:nvSpPr>
        <p:spPr>
          <a:xfrm>
            <a:off x="700411" y="5010111"/>
            <a:ext cx="22250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1" spc="300" dirty="0">
                <a:solidFill>
                  <a:srgbClr val="00ACD9"/>
                </a:solidFill>
                <a:latin typeface="Calibri" charset="0"/>
                <a:ea typeface="Calibri" charset="0"/>
                <a:cs typeface="Calibri" charset="0"/>
              </a:rPr>
              <a:t>PRESENTED BY</a:t>
            </a:r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37762" y="5618701"/>
            <a:ext cx="562539" cy="163699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99371" y="5587028"/>
            <a:ext cx="776320" cy="195373"/>
          </a:xfrm>
          <a:prstGeom prst="rect">
            <a:avLst/>
          </a:prstGeom>
        </p:spPr>
      </p:pic>
      <p:sp>
        <p:nvSpPr>
          <p:cNvPr id="23" name="TextBox 22"/>
          <p:cNvSpPr txBox="1"/>
          <p:nvPr userDrawn="1"/>
        </p:nvSpPr>
        <p:spPr>
          <a:xfrm>
            <a:off x="10280342" y="5912353"/>
            <a:ext cx="183247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600" b="0" i="0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6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600" dirty="0">
              <a:solidFill>
                <a:schemeClr val="bg1"/>
              </a:solidFill>
            </a:endParaRPr>
          </a:p>
        </p:txBody>
      </p:sp>
      <p:pic>
        <p:nvPicPr>
          <p:cNvPr id="7" name="Picture 6"/>
          <p:cNvPicPr>
            <a:picLocks/>
          </p:cNvPicPr>
          <p:nvPr userDrawn="1"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245" y="5664160"/>
            <a:ext cx="9399784" cy="365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NM Section 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 userDrawn="1"/>
        </p:nvPicPr>
        <p:blipFill rotWithShape="1">
          <a:blip r:embed="rId2" cstate="email">
            <a:alphaModFix amt="3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4"/>
            <a:ext cx="12192000" cy="874708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4"/>
            <a:ext cx="4038961" cy="8747085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1" y="3112603"/>
            <a:ext cx="12192000" cy="1695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130694" y="3112607"/>
            <a:ext cx="6190211" cy="1690255"/>
          </a:xfrm>
        </p:spPr>
        <p:txBody>
          <a:bodyPr anchor="ctr">
            <a:normAutofit/>
          </a:bodyPr>
          <a:lstStyle>
            <a:lvl1pPr algn="l">
              <a:lnSpc>
                <a:spcPts val="3700"/>
              </a:lnSpc>
              <a:defRPr sz="3600" spc="31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130696" y="5064546"/>
            <a:ext cx="6261331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800" cap="none" spc="20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457178" indent="0" algn="ctr">
              <a:buNone/>
              <a:defRPr sz="2400"/>
            </a:lvl2pPr>
            <a:lvl3pPr marL="914354" indent="0" algn="ctr">
              <a:buNone/>
              <a:defRPr sz="2400"/>
            </a:lvl3pPr>
            <a:lvl4pPr marL="1371532" indent="0" algn="ctr">
              <a:buNone/>
              <a:defRPr sz="2000"/>
            </a:lvl4pPr>
            <a:lvl5pPr marL="1828709" indent="0" algn="ctr">
              <a:buNone/>
              <a:defRPr sz="2000"/>
            </a:lvl5pPr>
            <a:lvl6pPr marL="2285886" indent="0" algn="ctr">
              <a:buNone/>
              <a:defRPr sz="2000"/>
            </a:lvl6pPr>
            <a:lvl7pPr marL="2743062" indent="0" algn="ctr">
              <a:buNone/>
              <a:defRPr sz="2000"/>
            </a:lvl7pPr>
            <a:lvl8pPr marL="3200240" indent="0" algn="ctr">
              <a:buNone/>
              <a:defRPr sz="2000"/>
            </a:lvl8pPr>
            <a:lvl9pPr marL="3657418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951" y="6488664"/>
            <a:ext cx="724296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F412368-3B7B-3345-A1A0-A09F0ACD466B}" type="datetime1">
              <a:rPr lang="en-US" smtClean="0"/>
              <a:t>2/19/2019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27565" y="6488664"/>
            <a:ext cx="2623459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511125" y="6459788"/>
            <a:ext cx="419397" cy="365125"/>
          </a:xfrm>
        </p:spPr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1" y="3112607"/>
            <a:ext cx="203131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800" dirty="0"/>
          </a:p>
        </p:txBody>
      </p:sp>
      <p:pic>
        <p:nvPicPr>
          <p:cNvPr id="7" name="Picture 6"/>
          <p:cNvPicPr>
            <a:picLocks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960" y="4893378"/>
            <a:ext cx="8153043" cy="6363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A Section 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 userDrawn="1"/>
        </p:nvPicPr>
        <p:blipFill rotWithShape="1">
          <a:blip r:embed="rId2" cstate="screen">
            <a:alphaModFix amt="32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45978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3" y="0"/>
            <a:ext cx="4038963" cy="6459788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1" y="3112603"/>
            <a:ext cx="12192000" cy="1695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130694" y="3112607"/>
            <a:ext cx="6190211" cy="1690255"/>
          </a:xfrm>
        </p:spPr>
        <p:txBody>
          <a:bodyPr anchor="ctr">
            <a:normAutofit/>
          </a:bodyPr>
          <a:lstStyle>
            <a:lvl1pPr algn="l">
              <a:lnSpc>
                <a:spcPts val="3700"/>
              </a:lnSpc>
              <a:defRPr sz="3600" spc="31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130696" y="5064546"/>
            <a:ext cx="6261331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800" cap="none" spc="20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457178" indent="0" algn="ctr">
              <a:buNone/>
              <a:defRPr sz="2400"/>
            </a:lvl2pPr>
            <a:lvl3pPr marL="914354" indent="0" algn="ctr">
              <a:buNone/>
              <a:defRPr sz="2400"/>
            </a:lvl3pPr>
            <a:lvl4pPr marL="1371532" indent="0" algn="ctr">
              <a:buNone/>
              <a:defRPr sz="2000"/>
            </a:lvl4pPr>
            <a:lvl5pPr marL="1828709" indent="0" algn="ctr">
              <a:buNone/>
              <a:defRPr sz="2000"/>
            </a:lvl5pPr>
            <a:lvl6pPr marL="2285886" indent="0" algn="ctr">
              <a:buNone/>
              <a:defRPr sz="2000"/>
            </a:lvl6pPr>
            <a:lvl7pPr marL="2743062" indent="0" algn="ctr">
              <a:buNone/>
              <a:defRPr sz="2000"/>
            </a:lvl7pPr>
            <a:lvl8pPr marL="3200240" indent="0" algn="ctr">
              <a:buNone/>
              <a:defRPr sz="2000"/>
            </a:lvl8pPr>
            <a:lvl9pPr marL="3657418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951" y="6488664"/>
            <a:ext cx="724296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F412368-3B7B-3345-A1A0-A09F0ACD466B}" type="datetime1">
              <a:rPr lang="en-US" smtClean="0"/>
              <a:t>2/19/2019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27565" y="6488664"/>
            <a:ext cx="2623459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511125" y="6459788"/>
            <a:ext cx="419397" cy="365125"/>
          </a:xfrm>
        </p:spPr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1" y="3112607"/>
            <a:ext cx="203131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800" dirty="0"/>
          </a:p>
        </p:txBody>
      </p:sp>
      <p:pic>
        <p:nvPicPr>
          <p:cNvPr id="7" name="Picture 6"/>
          <p:cNvPicPr>
            <a:picLocks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960" y="4893378"/>
            <a:ext cx="8153043" cy="6363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 userDrawn="1"/>
        </p:nvSpPr>
        <p:spPr>
          <a:xfrm rot="5400000">
            <a:off x="238399" y="310896"/>
            <a:ext cx="685800" cy="64008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720648" y="240503"/>
            <a:ext cx="10058400" cy="5702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64951" y="6485916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21CFFC65-F19B-E241-BA7B-613451C4E80D}" type="datetime1">
              <a:rPr lang="en-US" smtClean="0"/>
              <a:t>2/19/2019</a:t>
            </a:fld>
            <a:endParaRPr lang="en-US" dirty="0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7" y="6485916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951" y="445603"/>
            <a:ext cx="4193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rgbClr val="000000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720648" y="1441697"/>
            <a:ext cx="10058400" cy="330615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11506200" y="321774"/>
            <a:ext cx="685800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589425" y="380825"/>
            <a:ext cx="259675" cy="251610"/>
          </a:xfrm>
          <a:prstGeom prst="rect">
            <a:avLst/>
          </a:prstGeom>
        </p:spPr>
      </p:pic>
      <p:pic>
        <p:nvPicPr>
          <p:cNvPr id="13" name="Picture 12"/>
          <p:cNvPicPr>
            <a:picLocks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8725899" y="3391897"/>
            <a:ext cx="6857999" cy="742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 userDrawn="1"/>
        </p:nvSpPr>
        <p:spPr>
          <a:xfrm rot="5400000">
            <a:off x="238399" y="310896"/>
            <a:ext cx="685800" cy="64008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720648" y="240503"/>
            <a:ext cx="10058400" cy="5702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64951" y="6485916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00D275FE-4322-F945-984E-F69B89073389}" type="datetime1">
              <a:rPr lang="en-US" smtClean="0"/>
              <a:t>2/19/2019</a:t>
            </a:fld>
            <a:endParaRPr lang="en-US" dirty="0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7" y="6485916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951" y="445603"/>
            <a:ext cx="4193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rgbClr val="000000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11506200" y="321774"/>
            <a:ext cx="685800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589425" y="380825"/>
            <a:ext cx="259675" cy="251610"/>
          </a:xfrm>
          <a:prstGeom prst="rect">
            <a:avLst/>
          </a:prstGeom>
        </p:spPr>
      </p:pic>
      <p:pic>
        <p:nvPicPr>
          <p:cNvPr id="13" name="Picture 12"/>
          <p:cNvPicPr>
            <a:picLocks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8725899" y="3391897"/>
            <a:ext cx="6857999" cy="742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Layou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 userDrawn="1"/>
        </p:nvSpPr>
        <p:spPr>
          <a:xfrm rot="5400000">
            <a:off x="238399" y="310896"/>
            <a:ext cx="685800" cy="64008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64951" y="6485916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2E058465-9237-E546-85F0-B7E7FAA43EBF}" type="datetime1">
              <a:rPr lang="en-US" smtClean="0"/>
              <a:t>2/19/2019</a:t>
            </a:fld>
            <a:endParaRPr lang="en-US" dirty="0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7" y="6485916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951" y="445603"/>
            <a:ext cx="4193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rgbClr val="000000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11506200" y="321774"/>
            <a:ext cx="685800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589425" y="380825"/>
            <a:ext cx="259675" cy="251610"/>
          </a:xfrm>
          <a:prstGeom prst="rect">
            <a:avLst/>
          </a:prstGeom>
        </p:spPr>
      </p:pic>
      <p:pic>
        <p:nvPicPr>
          <p:cNvPr id="13" name="Picture 12"/>
          <p:cNvPicPr>
            <a:picLocks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8725899" y="3391897"/>
            <a:ext cx="6857999" cy="742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A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6" name="Picture 25"/>
          <p:cNvPicPr>
            <a:picLocks noChangeAspect="1"/>
          </p:cNvPicPr>
          <p:nvPr userDrawn="1"/>
        </p:nvPicPr>
        <p:blipFill rotWithShape="1">
          <a:blip r:embed="rId2" cstate="email">
            <a:alphaModFix amt="3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1"/>
            <a:ext cx="7565572" cy="3964403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>
          <a:xfrm>
            <a:off x="1" y="1228439"/>
            <a:ext cx="12192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 userDrawn="1"/>
        </p:nvSpPr>
        <p:spPr>
          <a:xfrm>
            <a:off x="7565572" y="0"/>
            <a:ext cx="2623459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7681" y="1228439"/>
            <a:ext cx="6190211" cy="1690255"/>
          </a:xfrm>
        </p:spPr>
        <p:txBody>
          <a:bodyPr anchor="ctr">
            <a:normAutofit/>
          </a:bodyPr>
          <a:lstStyle>
            <a:lvl1pPr algn="l">
              <a:lnSpc>
                <a:spcPts val="3700"/>
              </a:lnSpc>
              <a:defRPr sz="3600" spc="31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00412" y="5306898"/>
            <a:ext cx="6261331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457178" indent="0" algn="ctr">
              <a:buNone/>
              <a:defRPr sz="2400"/>
            </a:lvl2pPr>
            <a:lvl3pPr marL="914354" indent="0" algn="ctr">
              <a:buNone/>
              <a:defRPr sz="2400"/>
            </a:lvl3pPr>
            <a:lvl4pPr marL="1371532" indent="0" algn="ctr">
              <a:buNone/>
              <a:defRPr sz="2000"/>
            </a:lvl4pPr>
            <a:lvl5pPr marL="1828709" indent="0" algn="ctr">
              <a:buNone/>
              <a:defRPr sz="2000"/>
            </a:lvl5pPr>
            <a:lvl6pPr marL="2285886" indent="0" algn="ctr">
              <a:buNone/>
              <a:defRPr sz="2000"/>
            </a:lvl6pPr>
            <a:lvl7pPr marL="2743062" indent="0" algn="ctr">
              <a:buNone/>
              <a:defRPr sz="2000"/>
            </a:lvl7pPr>
            <a:lvl8pPr marL="3200240" indent="0" algn="ctr">
              <a:buNone/>
              <a:defRPr sz="2000"/>
            </a:lvl8pPr>
            <a:lvl9pPr marL="3657418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951" y="6488664"/>
            <a:ext cx="724296" cy="365125"/>
          </a:xfrm>
        </p:spPr>
        <p:txBody>
          <a:bodyPr/>
          <a:lstStyle/>
          <a:p>
            <a:fld id="{BD401753-24C1-CD4E-BD1A-E1FE126B76E2}" type="datetime1">
              <a:rPr lang="en-US" smtClean="0"/>
              <a:t>2/19/2019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565572" y="6488664"/>
            <a:ext cx="262345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511125" y="6459788"/>
            <a:ext cx="419397" cy="365125"/>
          </a:xfrm>
        </p:spPr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4288" r="-3731"/>
          <a:stretch/>
        </p:blipFill>
        <p:spPr>
          <a:xfrm>
            <a:off x="8003737" y="282288"/>
            <a:ext cx="1834523" cy="710418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1" y="1228439"/>
            <a:ext cx="203131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 userDrawn="1"/>
        </p:nvSpPr>
        <p:spPr>
          <a:xfrm>
            <a:off x="789245" y="2915627"/>
            <a:ext cx="2037083" cy="905163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6" name="Rectangle 15"/>
          <p:cNvSpPr/>
          <p:nvPr userDrawn="1"/>
        </p:nvSpPr>
        <p:spPr>
          <a:xfrm>
            <a:off x="2865811" y="2915627"/>
            <a:ext cx="1345972" cy="905163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7" name="Rectangle 16"/>
          <p:cNvSpPr/>
          <p:nvPr userDrawn="1"/>
        </p:nvSpPr>
        <p:spPr>
          <a:xfrm>
            <a:off x="4251265" y="2915627"/>
            <a:ext cx="3314307" cy="905163"/>
          </a:xfrm>
          <a:prstGeom prst="rect">
            <a:avLst/>
          </a:pr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8" name="Rectangle 17"/>
          <p:cNvSpPr/>
          <p:nvPr userDrawn="1"/>
        </p:nvSpPr>
        <p:spPr>
          <a:xfrm>
            <a:off x="7565572" y="1363919"/>
            <a:ext cx="2623459" cy="1421017"/>
          </a:xfrm>
          <a:prstGeom prst="rect">
            <a:avLst/>
          </a:prstGeom>
          <a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9" name="TextBox 18"/>
          <p:cNvSpPr txBox="1"/>
          <p:nvPr userDrawn="1"/>
        </p:nvSpPr>
        <p:spPr>
          <a:xfrm>
            <a:off x="700411" y="5010111"/>
            <a:ext cx="22250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1" spc="300" dirty="0">
                <a:solidFill>
                  <a:srgbClr val="00ACD9"/>
                </a:solidFill>
                <a:latin typeface="Calibri" charset="0"/>
                <a:ea typeface="Calibri" charset="0"/>
                <a:cs typeface="Calibri" charset="0"/>
              </a:rPr>
              <a:t>PRESENTED BY</a:t>
            </a:r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37762" y="5618701"/>
            <a:ext cx="562539" cy="163699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99371" y="5587028"/>
            <a:ext cx="776320" cy="195373"/>
          </a:xfrm>
          <a:prstGeom prst="rect">
            <a:avLst/>
          </a:prstGeom>
        </p:spPr>
      </p:pic>
      <p:pic>
        <p:nvPicPr>
          <p:cNvPr id="7" name="Picture 6"/>
          <p:cNvPicPr>
            <a:picLocks/>
          </p:cNvPicPr>
          <p:nvPr userDrawn="1"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245" y="5664160"/>
            <a:ext cx="9399784" cy="36576"/>
          </a:xfrm>
          <a:prstGeom prst="rect">
            <a:avLst/>
          </a:prstGeom>
        </p:spPr>
      </p:pic>
      <p:sp>
        <p:nvSpPr>
          <p:cNvPr id="24" name="TextBox 23"/>
          <p:cNvSpPr txBox="1"/>
          <p:nvPr userDrawn="1"/>
        </p:nvSpPr>
        <p:spPr>
          <a:xfrm>
            <a:off x="10280342" y="5912353"/>
            <a:ext cx="183247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600" b="0" i="0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6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NM 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6" name="Picture 25"/>
          <p:cNvPicPr>
            <a:picLocks noChangeAspect="1"/>
          </p:cNvPicPr>
          <p:nvPr userDrawn="1"/>
        </p:nvPicPr>
        <p:blipFill rotWithShape="1">
          <a:blip r:embed="rId2" cstate="email">
            <a:alphaModFix amt="3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8747085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>
          <a:xfrm>
            <a:off x="1" y="3112607"/>
            <a:ext cx="12192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 userDrawn="1"/>
        </p:nvSpPr>
        <p:spPr>
          <a:xfrm>
            <a:off x="3927563" y="0"/>
            <a:ext cx="8264439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130694" y="3112607"/>
            <a:ext cx="6190211" cy="1690255"/>
          </a:xfrm>
        </p:spPr>
        <p:txBody>
          <a:bodyPr anchor="ctr">
            <a:normAutofit/>
          </a:bodyPr>
          <a:lstStyle>
            <a:lvl1pPr algn="l">
              <a:lnSpc>
                <a:spcPts val="3700"/>
              </a:lnSpc>
              <a:defRPr sz="3600" spc="31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130696" y="5064546"/>
            <a:ext cx="6261331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457178" indent="0" algn="ctr">
              <a:buNone/>
              <a:defRPr sz="2400"/>
            </a:lvl2pPr>
            <a:lvl3pPr marL="914354" indent="0" algn="ctr">
              <a:buNone/>
              <a:defRPr sz="2400"/>
            </a:lvl3pPr>
            <a:lvl4pPr marL="1371532" indent="0" algn="ctr">
              <a:buNone/>
              <a:defRPr sz="2000"/>
            </a:lvl4pPr>
            <a:lvl5pPr marL="1828709" indent="0" algn="ctr">
              <a:buNone/>
              <a:defRPr sz="2000"/>
            </a:lvl5pPr>
            <a:lvl6pPr marL="2285886" indent="0" algn="ctr">
              <a:buNone/>
              <a:defRPr sz="2000"/>
            </a:lvl6pPr>
            <a:lvl7pPr marL="2743062" indent="0" algn="ctr">
              <a:buNone/>
              <a:defRPr sz="2000"/>
            </a:lvl7pPr>
            <a:lvl8pPr marL="3200240" indent="0" algn="ctr">
              <a:buNone/>
              <a:defRPr sz="2000"/>
            </a:lvl8pPr>
            <a:lvl9pPr marL="3657418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951" y="6488664"/>
            <a:ext cx="724296" cy="365125"/>
          </a:xfrm>
        </p:spPr>
        <p:txBody>
          <a:bodyPr/>
          <a:lstStyle/>
          <a:p>
            <a:fld id="{B2FB43E7-BE73-1148-A923-0B62E5469575}" type="datetime1">
              <a:rPr lang="en-US" smtClean="0"/>
              <a:t>2/19/2019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27565" y="6488664"/>
            <a:ext cx="262345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511125" y="6459788"/>
            <a:ext cx="419397" cy="365125"/>
          </a:xfrm>
        </p:spPr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1" y="3112607"/>
            <a:ext cx="203131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800" dirty="0"/>
          </a:p>
        </p:txBody>
      </p:sp>
      <p:pic>
        <p:nvPicPr>
          <p:cNvPr id="7" name="Picture 6"/>
          <p:cNvPicPr>
            <a:picLocks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7565" y="4893378"/>
            <a:ext cx="8264435" cy="457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A 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6" name="Picture 25"/>
          <p:cNvPicPr>
            <a:picLocks noChangeAspect="1"/>
          </p:cNvPicPr>
          <p:nvPr userDrawn="1"/>
        </p:nvPicPr>
        <p:blipFill rotWithShape="1">
          <a:blip r:embed="rId2" cstate="email">
            <a:alphaModFix amt="42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2122"/>
          <a:stretch/>
        </p:blipFill>
        <p:spPr>
          <a:xfrm>
            <a:off x="0" y="0"/>
            <a:ext cx="12192000" cy="5547360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>
          <a:xfrm>
            <a:off x="1" y="3112607"/>
            <a:ext cx="12192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 userDrawn="1"/>
        </p:nvSpPr>
        <p:spPr>
          <a:xfrm>
            <a:off x="3927563" y="0"/>
            <a:ext cx="8264439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130694" y="3112607"/>
            <a:ext cx="6190211" cy="1690255"/>
          </a:xfrm>
        </p:spPr>
        <p:txBody>
          <a:bodyPr anchor="ctr">
            <a:normAutofit/>
          </a:bodyPr>
          <a:lstStyle>
            <a:lvl1pPr algn="l">
              <a:lnSpc>
                <a:spcPts val="3700"/>
              </a:lnSpc>
              <a:defRPr sz="3600" spc="31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130696" y="5064546"/>
            <a:ext cx="6261331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457178" indent="0" algn="ctr">
              <a:buNone/>
              <a:defRPr sz="2400"/>
            </a:lvl2pPr>
            <a:lvl3pPr marL="914354" indent="0" algn="ctr">
              <a:buNone/>
              <a:defRPr sz="2400"/>
            </a:lvl3pPr>
            <a:lvl4pPr marL="1371532" indent="0" algn="ctr">
              <a:buNone/>
              <a:defRPr sz="2000"/>
            </a:lvl4pPr>
            <a:lvl5pPr marL="1828709" indent="0" algn="ctr">
              <a:buNone/>
              <a:defRPr sz="2000"/>
            </a:lvl5pPr>
            <a:lvl6pPr marL="2285886" indent="0" algn="ctr">
              <a:buNone/>
              <a:defRPr sz="2000"/>
            </a:lvl6pPr>
            <a:lvl7pPr marL="2743062" indent="0" algn="ctr">
              <a:buNone/>
              <a:defRPr sz="2000"/>
            </a:lvl7pPr>
            <a:lvl8pPr marL="3200240" indent="0" algn="ctr">
              <a:buNone/>
              <a:defRPr sz="2000"/>
            </a:lvl8pPr>
            <a:lvl9pPr marL="3657418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951" y="6488664"/>
            <a:ext cx="724296" cy="365125"/>
          </a:xfrm>
        </p:spPr>
        <p:txBody>
          <a:bodyPr/>
          <a:lstStyle/>
          <a:p>
            <a:fld id="{B2FB43E7-BE73-1148-A923-0B62E5469575}" type="datetime1">
              <a:rPr lang="en-US" smtClean="0"/>
              <a:t>2/19/2019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27565" y="6488664"/>
            <a:ext cx="262345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511125" y="6459788"/>
            <a:ext cx="419397" cy="365125"/>
          </a:xfrm>
        </p:spPr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1" y="3112607"/>
            <a:ext cx="203131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800" dirty="0"/>
          </a:p>
        </p:txBody>
      </p:sp>
      <p:pic>
        <p:nvPicPr>
          <p:cNvPr id="7" name="Picture 6"/>
          <p:cNvPicPr>
            <a:picLocks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7565" y="4893378"/>
            <a:ext cx="8264435" cy="457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E40A0-BA3A-E44B-A6F9-7A1F916D77D1}" type="datetime1">
              <a:rPr lang="en-US" smtClean="0"/>
              <a:t>2/19/2019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5E2EC-3A15-B94B-9602-395D7423BE9F}" type="datetime1">
              <a:rPr lang="en-US" smtClean="0"/>
              <a:t>2/19/2019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E153A-A236-9B4D-A0F1-DA988CDD6E09}" type="datetime1">
              <a:rPr lang="en-US" smtClean="0"/>
              <a:t>2/19/2019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3022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M White 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1" y="1228439"/>
            <a:ext cx="12192000" cy="1690255"/>
          </a:xfrm>
          <a:prstGeom prst="rect">
            <a:avLst/>
          </a:prstGeom>
          <a:solidFill>
            <a:schemeClr val="tx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1" name="Picture 30"/>
          <p:cNvPicPr>
            <a:picLocks noChangeAspect="1"/>
          </p:cNvPicPr>
          <p:nvPr userDrawn="1"/>
        </p:nvPicPr>
        <p:blipFill rotWithShape="1">
          <a:blip r:embed="rId2" cstate="email">
            <a:alphaModFix amt="3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65572" y="2915624"/>
            <a:ext cx="4626429" cy="4782754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7565572" y="0"/>
            <a:ext cx="2623459" cy="6858000"/>
          </a:xfrm>
          <a:prstGeom prst="rect">
            <a:avLst/>
          </a:prstGeom>
          <a:solidFill>
            <a:srgbClr val="00ACD9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687681" y="1228439"/>
            <a:ext cx="6190211" cy="1690255"/>
          </a:xfrm>
        </p:spPr>
        <p:txBody>
          <a:bodyPr anchor="ctr">
            <a:normAutofit/>
          </a:bodyPr>
          <a:lstStyle>
            <a:lvl1pPr algn="l">
              <a:lnSpc>
                <a:spcPts val="3700"/>
              </a:lnSpc>
              <a:defRPr sz="3600" spc="3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00412" y="5306898"/>
            <a:ext cx="6261331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800" cap="none" spc="20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457178" indent="0" algn="ctr">
              <a:buNone/>
              <a:defRPr sz="2400"/>
            </a:lvl2pPr>
            <a:lvl3pPr marL="914354" indent="0" algn="ctr">
              <a:buNone/>
              <a:defRPr sz="2400"/>
            </a:lvl3pPr>
            <a:lvl4pPr marL="1371532" indent="0" algn="ctr">
              <a:buNone/>
              <a:defRPr sz="2000"/>
            </a:lvl4pPr>
            <a:lvl5pPr marL="1828709" indent="0" algn="ctr">
              <a:buNone/>
              <a:defRPr sz="2000"/>
            </a:lvl5pPr>
            <a:lvl6pPr marL="2285886" indent="0" algn="ctr">
              <a:buNone/>
              <a:defRPr sz="2000"/>
            </a:lvl6pPr>
            <a:lvl7pPr marL="2743062" indent="0" algn="ctr">
              <a:buNone/>
              <a:defRPr sz="2000"/>
            </a:lvl7pPr>
            <a:lvl8pPr marL="3200240" indent="0" algn="ctr">
              <a:buNone/>
              <a:defRPr sz="2000"/>
            </a:lvl8pPr>
            <a:lvl9pPr marL="3657418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10"/>
          </p:nvPr>
        </p:nvSpPr>
        <p:spPr>
          <a:xfrm>
            <a:off x="64951" y="6459789"/>
            <a:ext cx="724296" cy="365125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9BB4F62A-F143-0E44-AD26-04E6D9F03BB4}" type="datetime1">
              <a:rPr lang="en-US" smtClean="0"/>
              <a:t>2/19/2019</a:t>
            </a:fld>
            <a:endParaRPr lang="en-US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565572" y="6459789"/>
            <a:ext cx="2623459" cy="36512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4288" r="-3731"/>
          <a:stretch/>
        </p:blipFill>
        <p:spPr>
          <a:xfrm>
            <a:off x="8003737" y="282288"/>
            <a:ext cx="1834523" cy="710418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>
            <a:off x="1" y="1228439"/>
            <a:ext cx="203131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/>
          <p:cNvSpPr/>
          <p:nvPr userDrawn="1"/>
        </p:nvSpPr>
        <p:spPr>
          <a:xfrm>
            <a:off x="789245" y="2915627"/>
            <a:ext cx="2037083" cy="905163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1" name="Rectangle 20"/>
          <p:cNvSpPr/>
          <p:nvPr userDrawn="1"/>
        </p:nvSpPr>
        <p:spPr>
          <a:xfrm>
            <a:off x="2865811" y="2915627"/>
            <a:ext cx="1345972" cy="905163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2" name="Rectangle 21"/>
          <p:cNvSpPr/>
          <p:nvPr userDrawn="1"/>
        </p:nvSpPr>
        <p:spPr>
          <a:xfrm>
            <a:off x="4251265" y="2915627"/>
            <a:ext cx="3314307" cy="905163"/>
          </a:xfrm>
          <a:prstGeom prst="rect">
            <a:avLst/>
          </a:pr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3" name="Rectangle 22"/>
          <p:cNvSpPr/>
          <p:nvPr userDrawn="1"/>
        </p:nvSpPr>
        <p:spPr>
          <a:xfrm>
            <a:off x="7565572" y="1363919"/>
            <a:ext cx="2623459" cy="1421017"/>
          </a:xfrm>
          <a:prstGeom prst="rect">
            <a:avLst/>
          </a:prstGeom>
          <a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4" name="TextBox 23"/>
          <p:cNvSpPr txBox="1"/>
          <p:nvPr userDrawn="1"/>
        </p:nvSpPr>
        <p:spPr>
          <a:xfrm>
            <a:off x="700411" y="5019736"/>
            <a:ext cx="22250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spc="300" dirty="0">
                <a:solidFill>
                  <a:srgbClr val="00ACD9"/>
                </a:solidFill>
              </a:rPr>
              <a:t>PRESENTED BY</a:t>
            </a:r>
          </a:p>
        </p:txBody>
      </p:sp>
      <p:pic>
        <p:nvPicPr>
          <p:cNvPr id="30" name="Picture 29"/>
          <p:cNvPicPr>
            <a:picLocks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245" y="5673785"/>
            <a:ext cx="9399784" cy="36576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36794" y="5626954"/>
            <a:ext cx="564475" cy="163698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 userDrawn="1"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99371" y="5595527"/>
            <a:ext cx="776320" cy="194889"/>
          </a:xfrm>
          <a:prstGeom prst="rect">
            <a:avLst/>
          </a:prstGeom>
        </p:spPr>
      </p:pic>
      <p:sp>
        <p:nvSpPr>
          <p:cNvPr id="28" name="TextBox 27"/>
          <p:cNvSpPr txBox="1"/>
          <p:nvPr userDrawn="1"/>
        </p:nvSpPr>
        <p:spPr>
          <a:xfrm>
            <a:off x="10280342" y="5912353"/>
            <a:ext cx="183247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6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6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NM White 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1" y="1228439"/>
            <a:ext cx="12192000" cy="1690255"/>
          </a:xfrm>
          <a:prstGeom prst="rect">
            <a:avLst/>
          </a:prstGeom>
          <a:solidFill>
            <a:schemeClr val="tx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1" name="Picture 30"/>
          <p:cNvPicPr>
            <a:picLocks noChangeAspect="1"/>
          </p:cNvPicPr>
          <p:nvPr userDrawn="1"/>
        </p:nvPicPr>
        <p:blipFill rotWithShape="1">
          <a:blip r:embed="rId2" cstate="email">
            <a:alphaModFix amt="32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65572" y="2915627"/>
            <a:ext cx="4626429" cy="3084286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7565572" y="0"/>
            <a:ext cx="2623459" cy="6858000"/>
          </a:xfrm>
          <a:prstGeom prst="rect">
            <a:avLst/>
          </a:prstGeom>
          <a:solidFill>
            <a:srgbClr val="00ACD9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687681" y="1228439"/>
            <a:ext cx="6190211" cy="1690255"/>
          </a:xfrm>
        </p:spPr>
        <p:txBody>
          <a:bodyPr anchor="ctr">
            <a:normAutofit/>
          </a:bodyPr>
          <a:lstStyle>
            <a:lvl1pPr algn="l">
              <a:lnSpc>
                <a:spcPts val="3700"/>
              </a:lnSpc>
              <a:defRPr sz="3600" spc="3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00412" y="5306898"/>
            <a:ext cx="6261331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800" cap="none" spc="20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457178" indent="0" algn="ctr">
              <a:buNone/>
              <a:defRPr sz="2400"/>
            </a:lvl2pPr>
            <a:lvl3pPr marL="914354" indent="0" algn="ctr">
              <a:buNone/>
              <a:defRPr sz="2400"/>
            </a:lvl3pPr>
            <a:lvl4pPr marL="1371532" indent="0" algn="ctr">
              <a:buNone/>
              <a:defRPr sz="2000"/>
            </a:lvl4pPr>
            <a:lvl5pPr marL="1828709" indent="0" algn="ctr">
              <a:buNone/>
              <a:defRPr sz="2000"/>
            </a:lvl5pPr>
            <a:lvl6pPr marL="2285886" indent="0" algn="ctr">
              <a:buNone/>
              <a:defRPr sz="2000"/>
            </a:lvl6pPr>
            <a:lvl7pPr marL="2743062" indent="0" algn="ctr">
              <a:buNone/>
              <a:defRPr sz="2000"/>
            </a:lvl7pPr>
            <a:lvl8pPr marL="3200240" indent="0" algn="ctr">
              <a:buNone/>
              <a:defRPr sz="2000"/>
            </a:lvl8pPr>
            <a:lvl9pPr marL="3657418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10"/>
          </p:nvPr>
        </p:nvSpPr>
        <p:spPr>
          <a:xfrm>
            <a:off x="64951" y="6459789"/>
            <a:ext cx="724296" cy="365125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9BB4F62A-F143-0E44-AD26-04E6D9F03BB4}" type="datetime1">
              <a:rPr lang="en-US" smtClean="0"/>
              <a:t>2/19/2019</a:t>
            </a:fld>
            <a:endParaRPr lang="en-US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565572" y="6459789"/>
            <a:ext cx="2623459" cy="36512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4288" r="-3731"/>
          <a:stretch/>
        </p:blipFill>
        <p:spPr>
          <a:xfrm>
            <a:off x="8003737" y="282288"/>
            <a:ext cx="1834523" cy="710418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>
            <a:off x="1" y="1228439"/>
            <a:ext cx="203131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/>
          <p:cNvSpPr/>
          <p:nvPr userDrawn="1"/>
        </p:nvSpPr>
        <p:spPr>
          <a:xfrm>
            <a:off x="789245" y="2915627"/>
            <a:ext cx="2037083" cy="905163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1" name="Rectangle 20"/>
          <p:cNvSpPr/>
          <p:nvPr userDrawn="1"/>
        </p:nvSpPr>
        <p:spPr>
          <a:xfrm>
            <a:off x="2865811" y="2915627"/>
            <a:ext cx="1345972" cy="905163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2" name="Rectangle 21"/>
          <p:cNvSpPr/>
          <p:nvPr userDrawn="1"/>
        </p:nvSpPr>
        <p:spPr>
          <a:xfrm>
            <a:off x="4251265" y="2915627"/>
            <a:ext cx="3314307" cy="905163"/>
          </a:xfrm>
          <a:prstGeom prst="rect">
            <a:avLst/>
          </a:pr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3" name="Rectangle 22"/>
          <p:cNvSpPr/>
          <p:nvPr userDrawn="1"/>
        </p:nvSpPr>
        <p:spPr>
          <a:xfrm>
            <a:off x="7565572" y="1363919"/>
            <a:ext cx="2623459" cy="1421017"/>
          </a:xfrm>
          <a:prstGeom prst="rect">
            <a:avLst/>
          </a:prstGeom>
          <a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4" name="TextBox 23"/>
          <p:cNvSpPr txBox="1"/>
          <p:nvPr userDrawn="1"/>
        </p:nvSpPr>
        <p:spPr>
          <a:xfrm>
            <a:off x="700411" y="5019736"/>
            <a:ext cx="22250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spc="300" dirty="0">
                <a:solidFill>
                  <a:srgbClr val="00ACD9"/>
                </a:solidFill>
              </a:rPr>
              <a:t>PRESENTED BY</a:t>
            </a:r>
          </a:p>
        </p:txBody>
      </p:sp>
      <p:pic>
        <p:nvPicPr>
          <p:cNvPr id="30" name="Picture 29"/>
          <p:cNvPicPr>
            <a:picLocks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245" y="5673785"/>
            <a:ext cx="9399784" cy="36576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36794" y="5626954"/>
            <a:ext cx="564475" cy="163698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 userDrawn="1"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99371" y="5595527"/>
            <a:ext cx="776320" cy="194889"/>
          </a:xfrm>
          <a:prstGeom prst="rect">
            <a:avLst/>
          </a:prstGeom>
        </p:spPr>
      </p:pic>
      <p:sp>
        <p:nvSpPr>
          <p:cNvPr id="28" name="TextBox 27"/>
          <p:cNvSpPr txBox="1"/>
          <p:nvPr userDrawn="1"/>
        </p:nvSpPr>
        <p:spPr>
          <a:xfrm>
            <a:off x="10280342" y="5912353"/>
            <a:ext cx="183247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6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6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 rot="5400000">
            <a:off x="238399" y="310896"/>
            <a:ext cx="685800" cy="64008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20648" y="240503"/>
            <a:ext cx="10058400" cy="5702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0648" y="1429233"/>
            <a:ext cx="10058400" cy="343363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951" y="6485916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E30A8737-9ED8-534E-AB64-824F3EF1F57B}" type="datetime1">
              <a:rPr lang="en-US" smtClean="0"/>
              <a:t>2/19/2019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7" y="6485916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951" y="445603"/>
            <a:ext cx="4193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11506200" y="321774"/>
            <a:ext cx="685800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589425" y="380825"/>
            <a:ext cx="259675" cy="251610"/>
          </a:xfrm>
          <a:prstGeom prst="rect">
            <a:avLst/>
          </a:prstGeom>
        </p:spPr>
      </p:pic>
      <p:pic>
        <p:nvPicPr>
          <p:cNvPr id="13" name="Picture 12"/>
          <p:cNvPicPr>
            <a:picLocks/>
          </p:cNvPicPr>
          <p:nvPr userDrawn="1"/>
        </p:nvPicPr>
        <p:blipFill rotWithShape="1"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8725899" y="3391897"/>
            <a:ext cx="6857999" cy="74211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64" r:id="rId3"/>
    <p:sldLayoutId id="2147483667" r:id="rId4"/>
    <p:sldLayoutId id="2147483660" r:id="rId5"/>
    <p:sldLayoutId id="2147483654" r:id="rId6"/>
    <p:sldLayoutId id="2147483661" r:id="rId7"/>
    <p:sldLayoutId id="2147483651" r:id="rId8"/>
    <p:sldLayoutId id="2147483668" r:id="rId9"/>
    <p:sldLayoutId id="2147483665" r:id="rId10"/>
    <p:sldLayoutId id="2147483669" r:id="rId11"/>
    <p:sldLayoutId id="2147483655" r:id="rId12"/>
    <p:sldLayoutId id="2147483662" r:id="rId13"/>
    <p:sldLayoutId id="2147483663" r:id="rId1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354" rtl="0" eaLnBrk="1" latinLnBrk="0" hangingPunct="1">
        <a:lnSpc>
          <a:spcPct val="85000"/>
        </a:lnSpc>
        <a:spcBef>
          <a:spcPct val="0"/>
        </a:spcBef>
        <a:buNone/>
        <a:defRPr sz="2400" b="0" i="0" kern="1200" spc="100" baseline="0">
          <a:solidFill>
            <a:schemeClr val="bg1"/>
          </a:solidFill>
          <a:latin typeface="Gill Sans MT" charset="0"/>
          <a:ea typeface="Gill Sans MT" charset="0"/>
          <a:cs typeface="Gill Sans MT" charset="0"/>
        </a:defRPr>
      </a:lvl1pPr>
    </p:titleStyle>
    <p:bodyStyle>
      <a:lvl1pPr marL="91436" indent="-91436" algn="l" defTabSz="914354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rgbClr val="00B0F0"/>
        </a:buClr>
        <a:buSzPct val="100000"/>
        <a:buFont typeface="Calibri" panose="020F0502020204030204" pitchFamily="34" charset="0"/>
        <a:buChar char=" "/>
        <a:defRPr sz="20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1pPr>
      <a:lvl2pPr marL="384029" indent="-182870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rgbClr val="00B0F0"/>
        </a:buClr>
        <a:buFont typeface="Calibri" pitchFamily="34" charset="0"/>
        <a:buChar char="◦"/>
        <a:defRPr sz="18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2pPr>
      <a:lvl3pPr marL="566900" indent="-182870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rgbClr val="00B0F0"/>
        </a:buClr>
        <a:buFont typeface="Calibri" pitchFamily="34" charset="0"/>
        <a:buChar char="◦"/>
        <a:defRPr sz="14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3pPr>
      <a:lvl4pPr marL="749771" indent="-182870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rgbClr val="00B0F0"/>
        </a:buClr>
        <a:buFont typeface="Calibri" pitchFamily="34" charset="0"/>
        <a:buChar char="◦"/>
        <a:defRPr sz="14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4pPr>
      <a:lvl5pPr marL="932642" indent="-182870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rgbClr val="00B0F0"/>
        </a:buClr>
        <a:buFont typeface="Calibri" pitchFamily="34" charset="0"/>
        <a:buChar char="◦"/>
        <a:defRPr sz="14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5pPr>
      <a:lvl6pPr marL="1099946" indent="-228589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299936" indent="-228589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499925" indent="-228589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699916" indent="-228589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Taylor McKenzie</a:t>
            </a:r>
          </a:p>
        </p:txBody>
      </p:sp>
    </p:spTree>
    <p:extLst>
      <p:ext uri="{BB962C8B-B14F-4D97-AF65-F5344CB8AC3E}">
        <p14:creationId xmlns:p14="http://schemas.microsoft.com/office/powerpoint/2010/main" val="962997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Received Ph.D. in Economics from the University of Oregon in 2017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Focus in industrial organization and econometrics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Efficiency analyses (technical and allocative)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Structural modeling of pricing and economies of scale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Experience interning at Pacific Northwest National Laboratory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Disease modeling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Nuclear proliferation pathway analysis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Social media analytics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Social network analysis for cyber vulnerabilities</a:t>
            </a:r>
          </a:p>
        </p:txBody>
      </p:sp>
    </p:spTree>
    <p:extLst>
      <p:ext uri="{BB962C8B-B14F-4D97-AF65-F5344CB8AC3E}">
        <p14:creationId xmlns:p14="http://schemas.microsoft.com/office/powerpoint/2010/main" val="2065010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2D6AE5-07DF-4A46-BFF7-F608E84D7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Risk, Resilience, and Vulnerability Analysis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A322F8-9124-4CEE-9C6E-6AC07E7CCE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B5A881-BADE-4E90-B167-888AF25E26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79377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Sandia Theme 1">
  <a:themeElements>
    <a:clrScheme name="Sandia 2018">
      <a:dk1>
        <a:srgbClr val="000000"/>
      </a:dk1>
      <a:lt1>
        <a:srgbClr val="FFFFFF"/>
      </a:lt1>
      <a:dk2>
        <a:srgbClr val="005376"/>
      </a:dk2>
      <a:lt2>
        <a:srgbClr val="E7E6E6"/>
      </a:lt2>
      <a:accent1>
        <a:srgbClr val="008E74"/>
      </a:accent1>
      <a:accent2>
        <a:srgbClr val="6CB312"/>
      </a:accent2>
      <a:accent3>
        <a:srgbClr val="FFA033"/>
      </a:accent3>
      <a:accent4>
        <a:srgbClr val="A92C00"/>
      </a:accent4>
      <a:accent5>
        <a:srgbClr val="7D0D7C"/>
      </a:accent5>
      <a:accent6>
        <a:srgbClr val="00ADD0"/>
      </a:accent6>
      <a:hlink>
        <a:srgbClr val="0563C1"/>
      </a:hlink>
      <a:folHlink>
        <a:srgbClr val="954F72"/>
      </a:folHlink>
    </a:clrScheme>
    <a:fontScheme name="Garamond-Trebuchet MS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Sandia2018_16x9_1</Template>
  <TotalTime>3101</TotalTime>
  <Words>72</Words>
  <Application>Microsoft Office PowerPoint</Application>
  <PresentationFormat>Widescreen</PresentationFormat>
  <Paragraphs>15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9" baseType="lpstr">
      <vt:lpstr>Arial</vt:lpstr>
      <vt:lpstr>Calibri</vt:lpstr>
      <vt:lpstr>Garamond</vt:lpstr>
      <vt:lpstr>Gill Sans MT</vt:lpstr>
      <vt:lpstr>Trebuchet MS</vt:lpstr>
      <vt:lpstr>Sandia Theme 1</vt:lpstr>
      <vt:lpstr>PowerPoint Presentation</vt:lpstr>
      <vt:lpstr>Background</vt:lpstr>
      <vt:lpstr>Risk, Resilience, and Vulnerability Analysis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McKenzie, Taylor</cp:lastModifiedBy>
  <cp:revision>50</cp:revision>
  <dcterms:created xsi:type="dcterms:W3CDTF">2017-10-14T01:15:26Z</dcterms:created>
  <dcterms:modified xsi:type="dcterms:W3CDTF">2019-02-19T22:27:43Z</dcterms:modified>
</cp:coreProperties>
</file>